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78" r:id="rId11"/>
    <p:sldId id="279" r:id="rId12"/>
    <p:sldId id="264" r:id="rId13"/>
    <p:sldId id="267" r:id="rId14"/>
    <p:sldId id="268" r:id="rId15"/>
    <p:sldId id="265" r:id="rId16"/>
    <p:sldId id="26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2014-08-29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6" y="1844824"/>
            <a:ext cx="7333295" cy="4104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08912" cy="1470025"/>
          </a:xfrm>
        </p:spPr>
        <p:txBody>
          <a:bodyPr/>
          <a:lstStyle/>
          <a:p>
            <a:pPr algn="ctr"/>
            <a:r>
              <a:rPr lang="pl-PL" sz="4000" dirty="0" smtClean="0">
                <a:latin typeface="+mn-lt"/>
              </a:rPr>
              <a:t>Węgry, 25 lipca – 1 sierpnia 2014</a:t>
            </a:r>
            <a:br>
              <a:rPr lang="pl-PL" sz="4000" dirty="0" smtClean="0">
                <a:latin typeface="+mn-lt"/>
              </a:rPr>
            </a:br>
            <a:r>
              <a:rPr lang="hu-HU" sz="3400" dirty="0">
                <a:latin typeface="+mn-lt"/>
              </a:rPr>
              <a:t>Magyarországra </a:t>
            </a:r>
            <a:r>
              <a:rPr lang="hu-HU" sz="3400" dirty="0" smtClean="0">
                <a:latin typeface="+mn-lt"/>
              </a:rPr>
              <a:t>jártunk</a:t>
            </a:r>
            <a:r>
              <a:rPr lang="hu-HU" sz="3400" dirty="0">
                <a:latin typeface="+mn-lt"/>
              </a:rPr>
              <a:t/>
            </a:r>
            <a:br>
              <a:rPr lang="hu-HU" sz="3400" dirty="0">
                <a:latin typeface="+mn-lt"/>
              </a:rPr>
            </a:br>
            <a:endParaRPr lang="pl-PL" sz="3400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07273" y="4809728"/>
            <a:ext cx="6400800" cy="1270992"/>
          </a:xfrm>
        </p:spPr>
        <p:txBody>
          <a:bodyPr/>
          <a:lstStyle/>
          <a:p>
            <a:endParaRPr lang="hu-HU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20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110672" cy="1066800"/>
          </a:xfrm>
        </p:spPr>
        <p:txBody>
          <a:bodyPr>
            <a:noAutofit/>
          </a:bodyPr>
          <a:lstStyle/>
          <a:p>
            <a:r>
              <a:rPr lang="pl-PL" sz="3600" i="1" cap="none" dirty="0" smtClean="0">
                <a:latin typeface="+mn-lt"/>
              </a:rPr>
              <a:t>Inni wytrwale uczyli się pływać. </a:t>
            </a:r>
            <a:endParaRPr lang="pl-PL" sz="3600" i="1" cap="none" dirty="0">
              <a:latin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7726"/>
            <a:ext cx="3638550" cy="204480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87726"/>
            <a:ext cx="4160212" cy="2337971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54867"/>
            <a:ext cx="4702667" cy="2642820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5" y="1354867"/>
            <a:ext cx="5289771" cy="297276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387726"/>
            <a:ext cx="5938640" cy="3337418"/>
          </a:xfrm>
          <a:prstGeom prst="rect">
            <a:avLst/>
          </a:prstGeom>
        </p:spPr>
      </p:pic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74" y="1363192"/>
            <a:ext cx="6622959" cy="37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356486" cy="24482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5253410" cy="295232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5973470" cy="33569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0728"/>
            <a:ext cx="6925669" cy="38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482900" cy="252028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80920" cy="1979466"/>
          </a:xfrm>
        </p:spPr>
        <p:txBody>
          <a:bodyPr>
            <a:normAutofit/>
          </a:bodyPr>
          <a:lstStyle/>
          <a:p>
            <a:r>
              <a:rPr lang="pl-PL" sz="4000" cap="none" dirty="0" smtClean="0">
                <a:latin typeface="+mn-lt"/>
              </a:rPr>
              <a:t>Spacer wieczorem brzegiem jeziora</a:t>
            </a:r>
            <a:endParaRPr lang="pl-PL" sz="4000" cap="none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4"/>
            <a:ext cx="5724744" cy="32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2926080" cy="219456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908720"/>
            <a:ext cx="3384376" cy="253828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2195490"/>
          </a:xfrm>
        </p:spPr>
        <p:txBody>
          <a:bodyPr>
            <a:noAutofit/>
          </a:bodyPr>
          <a:lstStyle/>
          <a:p>
            <a:r>
              <a:rPr lang="pl-PL" sz="4000" i="1" cap="none" dirty="0" smtClean="0">
                <a:latin typeface="+mn-lt"/>
              </a:rPr>
              <a:t>Rejs promem </a:t>
            </a:r>
            <a:br>
              <a:rPr lang="pl-PL" sz="4000" i="1" cap="none" dirty="0" smtClean="0">
                <a:latin typeface="+mn-lt"/>
              </a:rPr>
            </a:br>
            <a:r>
              <a:rPr lang="pl-PL" sz="4000" i="1" cap="none" dirty="0" smtClean="0">
                <a:latin typeface="+mn-lt"/>
              </a:rPr>
              <a:t>na drugi brzeg Balatonu</a:t>
            </a:r>
            <a:endParaRPr lang="pl-PL" sz="4000" i="1" cap="none" dirty="0">
              <a:latin typeface="+mn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06121" y="3493903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i="1" dirty="0" smtClean="0"/>
              <a:t>Góra </a:t>
            </a:r>
            <a:r>
              <a:rPr lang="pl-PL" sz="3000" i="1" dirty="0" err="1" smtClean="0"/>
              <a:t>Badacsony</a:t>
            </a:r>
            <a:r>
              <a:rPr lang="pl-PL" sz="3000" i="1" dirty="0" smtClean="0"/>
              <a:t> rankiem była zasnuta chmurami…</a:t>
            </a:r>
            <a:endParaRPr lang="pl-PL" sz="3000" i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30" y="3493903"/>
            <a:ext cx="3309570" cy="24821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0956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7318584" cy="1066800"/>
          </a:xfrm>
        </p:spPr>
        <p:txBody>
          <a:bodyPr>
            <a:normAutofit/>
          </a:bodyPr>
          <a:lstStyle/>
          <a:p>
            <a:r>
              <a:rPr lang="pl-PL" sz="3600" i="1" cap="none" dirty="0" smtClean="0">
                <a:latin typeface="+mn-lt"/>
              </a:rPr>
              <a:t>Z czasem jednak rozjaśniło się. </a:t>
            </a:r>
            <a:endParaRPr lang="pl-PL" sz="36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6" y="1772816"/>
            <a:ext cx="4704520" cy="3528391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1992313"/>
            <a:ext cx="3638550" cy="2728912"/>
          </a:xfrm>
        </p:spPr>
      </p:pic>
    </p:spTree>
    <p:extLst>
      <p:ext uri="{BB962C8B-B14F-4D97-AF65-F5344CB8AC3E}">
        <p14:creationId xmlns:p14="http://schemas.microsoft.com/office/powerpoint/2010/main" val="8035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2496277" cy="187220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52928" cy="1979466"/>
          </a:xfrm>
        </p:spPr>
        <p:txBody>
          <a:bodyPr>
            <a:normAutofit/>
          </a:bodyPr>
          <a:lstStyle/>
          <a:p>
            <a:r>
              <a:rPr lang="pl-PL" sz="3400" i="1" cap="none" dirty="0" smtClean="0">
                <a:latin typeface="+mn-lt"/>
              </a:rPr>
              <a:t>Wycieczka do muzeum porcelany  w P</a:t>
            </a:r>
            <a:r>
              <a:rPr lang="hu-HU" sz="3400" i="1" cap="none" dirty="0" smtClean="0">
                <a:latin typeface="+mn-lt"/>
              </a:rPr>
              <a:t>écs</a:t>
            </a:r>
            <a:endParaRPr lang="pl-PL" sz="3400" i="1" cap="none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70" y="2924944"/>
            <a:ext cx="2618949" cy="19642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" y="3307682"/>
            <a:ext cx="2359104" cy="17693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64" y="928023"/>
            <a:ext cx="3167736" cy="178089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3887713"/>
            <a:ext cx="3381343" cy="19009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5" y="5077010"/>
            <a:ext cx="3033170" cy="170524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70" y="1004007"/>
            <a:ext cx="3032583" cy="17049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54" y="0"/>
            <a:ext cx="3855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4000" i="1" dirty="0">
              <a:latin typeface="Berlin Sans FB Demi" panose="020E0802020502020306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3593856" cy="269539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1404962"/>
            <a:ext cx="5483025" cy="4112269"/>
          </a:xfrm>
        </p:spPr>
      </p:pic>
    </p:spTree>
    <p:extLst>
      <p:ext uri="{BB962C8B-B14F-4D97-AF65-F5344CB8AC3E}">
        <p14:creationId xmlns:p14="http://schemas.microsoft.com/office/powerpoint/2010/main" val="42034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7174568" cy="1066800"/>
          </a:xfrm>
        </p:spPr>
        <p:txBody>
          <a:bodyPr>
            <a:normAutofit/>
          </a:bodyPr>
          <a:lstStyle/>
          <a:p>
            <a:pPr algn="ctr"/>
            <a:r>
              <a:rPr lang="pl-PL" sz="4000" i="1" cap="none" dirty="0" smtClean="0">
                <a:latin typeface="+mn-lt"/>
              </a:rPr>
              <a:t>Inne atrakcje P</a:t>
            </a:r>
            <a:r>
              <a:rPr lang="hu-HU" sz="4000" i="1" cap="none" dirty="0" smtClean="0">
                <a:latin typeface="+mn-lt"/>
              </a:rPr>
              <a:t>écsu</a:t>
            </a:r>
            <a:endParaRPr lang="pl-PL" sz="40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2926080" cy="219456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84784"/>
            <a:ext cx="2976331" cy="223224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6" y="4107888"/>
            <a:ext cx="2854099" cy="21405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07887"/>
            <a:ext cx="2926080" cy="21945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8106"/>
            <a:ext cx="3178489" cy="565367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25" y="2492896"/>
            <a:ext cx="4743440" cy="35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182680" cy="1066800"/>
          </a:xfrm>
        </p:spPr>
        <p:txBody>
          <a:bodyPr>
            <a:normAutofit fontScale="90000"/>
          </a:bodyPr>
          <a:lstStyle/>
          <a:p>
            <a:r>
              <a:rPr lang="hu-HU" sz="4000" i="1" cap="none" dirty="0" smtClean="0">
                <a:latin typeface="+mn-lt"/>
              </a:rPr>
              <a:t>Nareszcie spotkanie z węgierskimi dziećmi w szkole w Sásd</a:t>
            </a:r>
            <a:endParaRPr lang="pl-PL" sz="40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331298"/>
            <a:ext cx="3648075" cy="205094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2333975"/>
            <a:ext cx="3638550" cy="204558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6494960" cy="364819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34704" y="5877272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i="1" dirty="0" smtClean="0"/>
              <a:t>Wspólne ta</a:t>
            </a:r>
            <a:r>
              <a:rPr lang="pl-PL" sz="4000" i="1" dirty="0" err="1" smtClean="0"/>
              <a:t>ńce</a:t>
            </a:r>
            <a:r>
              <a:rPr lang="pl-PL" sz="4000" i="1" dirty="0" smtClean="0"/>
              <a:t>…</a:t>
            </a:r>
            <a:endParaRPr lang="pl-PL" sz="4000" i="1" dirty="0"/>
          </a:p>
        </p:txBody>
      </p:sp>
    </p:spTree>
    <p:extLst>
      <p:ext uri="{BB962C8B-B14F-4D97-AF65-F5344CB8AC3E}">
        <p14:creationId xmlns:p14="http://schemas.microsoft.com/office/powerpoint/2010/main" val="42902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182680" cy="1066800"/>
          </a:xfrm>
        </p:spPr>
        <p:txBody>
          <a:bodyPr>
            <a:noAutofit/>
          </a:bodyPr>
          <a:lstStyle/>
          <a:p>
            <a:r>
              <a:rPr lang="pl-PL" sz="3000" i="1" cap="none" dirty="0" smtClean="0">
                <a:latin typeface="+mn-lt"/>
              </a:rPr>
              <a:t>I lekcja muzyki z wykorzystaniem najnowszych technologii.</a:t>
            </a:r>
            <a:endParaRPr lang="pl-PL" sz="30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648075" cy="205094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3" y="1700808"/>
            <a:ext cx="3638550" cy="204558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4608512" cy="25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7848872" cy="6120680"/>
          </a:xfrm>
        </p:spPr>
        <p:txBody>
          <a:bodyPr>
            <a:normAutofit/>
          </a:bodyPr>
          <a:lstStyle/>
          <a:p>
            <a:r>
              <a:rPr lang="hu-HU" sz="4400" dirty="0" smtClean="0"/>
              <a:t>Trochę historii...</a:t>
            </a:r>
          </a:p>
          <a:p>
            <a:r>
              <a:rPr lang="hu-HU" sz="2800" dirty="0" smtClean="0"/>
              <a:t>Przyjaźń polsko – węgierska trwa już od wielu wieków. Współpraca między Gminą Mogilany a miastem Sásd</a:t>
            </a:r>
            <a:r>
              <a:rPr lang="pl-PL" sz="2800" dirty="0" smtClean="0"/>
              <a:t> rozpoczęła się w latach osiemdziesiątych ubiegłego wieku, a od ponad 20 lat dzieci i młodzież naszej gminy wyjeżdżają na wakacje nad Balatonem. </a:t>
            </a:r>
          </a:p>
          <a:p>
            <a:r>
              <a:rPr lang="pl-PL" sz="2800" dirty="0" smtClean="0"/>
              <a:t>W tym roku nasza szkoła wzięła udział w wymianie. Małgosia z kl. VI, Joasia, Łukasz i Szymon z kl. V wraz z innymi uczniami z Lusiny, Libertowa i Gaja spędzili wspaniały tydzień w </a:t>
            </a:r>
            <a:r>
              <a:rPr lang="pl-PL" sz="2800" dirty="0" err="1" smtClean="0"/>
              <a:t>Fonyódliget</a:t>
            </a:r>
            <a:r>
              <a:rPr lang="pl-PL" sz="2800" dirty="0" smtClean="0"/>
              <a:t>. 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59175"/>
            <a:ext cx="6477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110672" cy="1066800"/>
          </a:xfrm>
        </p:spPr>
        <p:txBody>
          <a:bodyPr>
            <a:normAutofit/>
          </a:bodyPr>
          <a:lstStyle/>
          <a:p>
            <a:r>
              <a:rPr lang="pl-PL" sz="4000" i="1" cap="none" dirty="0" smtClean="0">
                <a:latin typeface="+mn-lt"/>
              </a:rPr>
              <a:t>Na pożegnanie dostaliśmy arbuzy…</a:t>
            </a:r>
            <a:endParaRPr lang="pl-PL" sz="4000" i="1" cap="none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Ale już następnego dnia Węgrzy odwiedzili nas nad Balatonem.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638550" cy="204367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32323"/>
            <a:ext cx="3888432" cy="21841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2926080" cy="219456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" y="0"/>
            <a:ext cx="4809728" cy="36072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2606040"/>
            <a:ext cx="4887456" cy="36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110672" cy="1066800"/>
          </a:xfrm>
        </p:spPr>
        <p:txBody>
          <a:bodyPr>
            <a:noAutofit/>
          </a:bodyPr>
          <a:lstStyle/>
          <a:p>
            <a:r>
              <a:rPr lang="pl-PL" sz="3200" i="1" cap="none" dirty="0" smtClean="0">
                <a:latin typeface="+mn-lt"/>
              </a:rPr>
              <a:t>Ostatnie dwie wycieczki to Muzeum Balatonu i Muzeum Marcepanu w  Keszthely. </a:t>
            </a:r>
            <a:endParaRPr lang="pl-PL" sz="32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332155"/>
            <a:ext cx="3648075" cy="2049227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2334831"/>
            <a:ext cx="3638550" cy="2043876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5" y="1916113"/>
            <a:ext cx="1618514" cy="288131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2334831"/>
            <a:ext cx="3638550" cy="204387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884"/>
            <a:ext cx="6321896" cy="47414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20" y="3034680"/>
            <a:ext cx="5097760" cy="38233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429400" cy="36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8038664" cy="1066800"/>
          </a:xfrm>
        </p:spPr>
        <p:txBody>
          <a:bodyPr>
            <a:noAutofit/>
          </a:bodyPr>
          <a:lstStyle/>
          <a:p>
            <a:pPr algn="ctr"/>
            <a:r>
              <a:rPr lang="pl-PL" sz="3600" i="1" cap="none" dirty="0" smtClean="0">
                <a:latin typeface="Berlin Sans FB Demi" panose="020E0802020502020306" pitchFamily="34" charset="0"/>
              </a:rPr>
              <a:t> </a:t>
            </a:r>
            <a:r>
              <a:rPr lang="pl-PL" sz="3600" i="1" cap="none" dirty="0" smtClean="0">
                <a:latin typeface="+mn-lt"/>
              </a:rPr>
              <a:t>Pałac i park w Keszthely</a:t>
            </a:r>
            <a:endParaRPr lang="pl-PL" sz="36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332213"/>
            <a:ext cx="3648075" cy="2049111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2334888"/>
            <a:ext cx="3638550" cy="2043761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i="1" cap="none" dirty="0" smtClean="0">
                <a:latin typeface="+mn-lt"/>
              </a:rPr>
              <a:t>Ciężko było rozstać się z Balatonem… </a:t>
            </a:r>
            <a:endParaRPr lang="pl-PL" sz="2800" i="1" cap="none" dirty="0">
              <a:latin typeface="+mn-lt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648075" cy="2049111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3638550" cy="2043761"/>
          </a:xfr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4139952" cy="232539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06" y="3200407"/>
            <a:ext cx="3634278" cy="204136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33" y="0"/>
            <a:ext cx="401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r>
              <a:rPr lang="pl-PL" sz="2800" i="0" dirty="0" smtClean="0"/>
              <a:t>Najpierw zwiedziliśmy Budapeszt…</a:t>
            </a:r>
            <a:endParaRPr lang="pl-PL" sz="2800" i="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1052736"/>
            <a:ext cx="8172400" cy="45906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52736"/>
            <a:ext cx="6876256" cy="3862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" y="2978339"/>
            <a:ext cx="6896519" cy="387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i="1" cap="none" dirty="0" smtClean="0">
                <a:latin typeface="+mn-lt"/>
              </a:rPr>
              <a:t>Parlament</a:t>
            </a:r>
            <a:endParaRPr lang="pl-PL" sz="4000" i="1" cap="none" dirty="0">
              <a:latin typeface="+mn-lt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6672"/>
            <a:ext cx="2194560" cy="164592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638550" cy="2043876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25541"/>
            <a:ext cx="2194560" cy="16459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971461"/>
            <a:ext cx="2194560" cy="164592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219457"/>
            <a:ext cx="2194560" cy="164592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3113504" cy="23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5734408" cy="1066800"/>
          </a:xfrm>
        </p:spPr>
        <p:txBody>
          <a:bodyPr>
            <a:normAutofit/>
          </a:bodyPr>
          <a:lstStyle/>
          <a:p>
            <a:r>
              <a:rPr lang="pl-PL" sz="4000" i="1" cap="none" dirty="0" smtClean="0">
                <a:latin typeface="+mn-lt"/>
              </a:rPr>
              <a:t>Bazylika Św. Stefana </a:t>
            </a:r>
            <a:endParaRPr lang="pl-PL" sz="40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2194560" cy="164592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3638550" cy="2043876"/>
          </a:xfrm>
        </p:spPr>
      </p:pic>
      <p:sp>
        <p:nvSpPr>
          <p:cNvPr id="7" name="pole tekstowe 6"/>
          <p:cNvSpPr txBox="1"/>
          <p:nvPr/>
        </p:nvSpPr>
        <p:spPr>
          <a:xfrm>
            <a:off x="755576" y="386104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000" dirty="0">
              <a:latin typeface="Berlin Sans FB Demi" panose="020E0802020502020306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83568" y="386104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i="1" dirty="0" smtClean="0"/>
              <a:t>Baszta Rybacka</a:t>
            </a:r>
            <a:endParaRPr lang="pl-PL" sz="4000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02115"/>
            <a:ext cx="2600591" cy="46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37112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3648075" cy="2049227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5"/>
            <a:ext cx="1872208" cy="333294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6912768" cy="38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4000" i="1" dirty="0">
              <a:latin typeface="Berlin Sans FB Demi" panose="020E0802020502020306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3648075" cy="205094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1728192" cy="307656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7452320" cy="41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7606616" cy="1066800"/>
          </a:xfrm>
        </p:spPr>
        <p:txBody>
          <a:bodyPr>
            <a:normAutofit fontScale="90000"/>
          </a:bodyPr>
          <a:lstStyle/>
          <a:p>
            <a:r>
              <a:rPr lang="pl-PL" sz="4000" i="1" cap="none" dirty="0" smtClean="0">
                <a:latin typeface="+mn-lt"/>
              </a:rPr>
              <a:t>Następnego dnia od razu ruszyliśmy na plażę.</a:t>
            </a:r>
            <a:endParaRPr lang="pl-PL" sz="40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331298"/>
            <a:ext cx="3648075" cy="2050942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2333975"/>
            <a:ext cx="3638550" cy="204558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3"/>
            <a:ext cx="3312368" cy="58918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03"/>
            <a:ext cx="7740352" cy="43516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11" y="1916832"/>
            <a:ext cx="7452320" cy="41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i="1" cap="none" dirty="0" smtClean="0">
                <a:latin typeface="+mn-lt"/>
              </a:rPr>
              <a:t>Podczas, gdy jedni bawili się i zbierali muszle…</a:t>
            </a:r>
            <a:endParaRPr lang="pl-PL" sz="3200" i="1" cap="none" dirty="0">
              <a:latin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72816"/>
            <a:ext cx="3648075" cy="2050157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08920"/>
            <a:ext cx="6048672" cy="339771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0" y="2572625"/>
            <a:ext cx="8356600" cy="3670300"/>
          </a:xfrm>
          <a:prstGeom prst="rect">
            <a:avLst/>
          </a:prstGeom>
        </p:spPr>
      </p:pic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49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TC101859861[[fn=Targi]]</Template>
  <TotalTime>262</TotalTime>
  <Words>219</Words>
  <Application>Microsoft Office PowerPoint</Application>
  <PresentationFormat>Pokaz na ekranie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Tradeshow</vt:lpstr>
      <vt:lpstr>Węgry, 25 lipca – 1 sierpnia 2014 Magyarországra jártunk </vt:lpstr>
      <vt:lpstr>Prezentacja programu PowerPoint</vt:lpstr>
      <vt:lpstr>Prezentacja programu PowerPoint</vt:lpstr>
      <vt:lpstr>Parlament</vt:lpstr>
      <vt:lpstr>Bazylika Św. Stefana </vt:lpstr>
      <vt:lpstr>Prezentacja programu PowerPoint</vt:lpstr>
      <vt:lpstr>Prezentacja programu PowerPoint</vt:lpstr>
      <vt:lpstr>Następnego dnia od razu ruszyliśmy na plażę.</vt:lpstr>
      <vt:lpstr>Podczas, gdy jedni bawili się i zbierali muszle…</vt:lpstr>
      <vt:lpstr>Inni wytrwale uczyli się pływać. </vt:lpstr>
      <vt:lpstr>Prezentacja programu PowerPoint</vt:lpstr>
      <vt:lpstr>Spacer wieczorem brzegiem jeziora</vt:lpstr>
      <vt:lpstr>Rejs promem  na drugi brzeg Balatonu</vt:lpstr>
      <vt:lpstr>Z czasem jednak rozjaśniło się. </vt:lpstr>
      <vt:lpstr>Wycieczka do muzeum porcelany  w Pécs</vt:lpstr>
      <vt:lpstr>Prezentacja programu PowerPoint</vt:lpstr>
      <vt:lpstr>Inne atrakcje Pécsu</vt:lpstr>
      <vt:lpstr>Nareszcie spotkanie z węgierskimi dziećmi w szkole w Sásd</vt:lpstr>
      <vt:lpstr>I lekcja muzyki z wykorzystaniem najnowszych technologii.</vt:lpstr>
      <vt:lpstr>Na pożegnanie dostaliśmy arbuzy…</vt:lpstr>
      <vt:lpstr>Ostatnie dwie wycieczki to Muzeum Balatonu i Muzeum Marcepanu w  Keszthely. </vt:lpstr>
      <vt:lpstr>Prezentacja programu PowerPoint</vt:lpstr>
      <vt:lpstr> Pałac i park w Keszthely</vt:lpstr>
      <vt:lpstr>Ciężko było rozstać się z Balatonem…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Węgry 2014</dc:title>
  <dc:creator>admin</dc:creator>
  <cp:lastModifiedBy>admin</cp:lastModifiedBy>
  <cp:revision>27</cp:revision>
  <dcterms:created xsi:type="dcterms:W3CDTF">2014-08-29T11:36:20Z</dcterms:created>
  <dcterms:modified xsi:type="dcterms:W3CDTF">2014-08-29T16:09:44Z</dcterms:modified>
</cp:coreProperties>
</file>