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1E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3A55976-051D-4689-AA0B-364350C86A26}" type="datetimeFigureOut">
              <a:rPr lang="pl-PL" smtClean="0"/>
              <a:pPr/>
              <a:t>2013-03-17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10" name="Prostokąt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ostokąt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Łącznik prosty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Łącznik prosty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ostokąt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E2978E8-370E-406A-994A-27055400407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55976-051D-4689-AA0B-364350C86A26}" type="datetimeFigureOut">
              <a:rPr lang="pl-PL" smtClean="0"/>
              <a:pPr/>
              <a:t>2013-03-17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978E8-370E-406A-994A-27055400407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55976-051D-4689-AA0B-364350C86A26}" type="datetimeFigureOut">
              <a:rPr lang="pl-PL" smtClean="0"/>
              <a:pPr/>
              <a:t>2013-03-17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978E8-370E-406A-994A-27055400407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3A55976-051D-4689-AA0B-364350C86A26}" type="datetimeFigureOut">
              <a:rPr lang="pl-PL" smtClean="0"/>
              <a:pPr/>
              <a:t>2013-03-17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E2978E8-370E-406A-994A-27055400407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3A55976-051D-4689-AA0B-364350C86A26}" type="datetimeFigureOut">
              <a:rPr lang="pl-PL" smtClean="0"/>
              <a:pPr/>
              <a:t>2013-03-17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9" name="Prostokąt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Łącznik prosty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Łącznik prosty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ostokąt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Łącznik prosty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E2978E8-370E-406A-994A-27055400407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55976-051D-4689-AA0B-364350C86A26}" type="datetimeFigureOut">
              <a:rPr lang="pl-PL" smtClean="0"/>
              <a:pPr/>
              <a:t>2013-03-17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978E8-370E-406A-994A-27055400407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55976-051D-4689-AA0B-364350C86A26}" type="datetimeFigureOut">
              <a:rPr lang="pl-PL" smtClean="0"/>
              <a:pPr/>
              <a:t>2013-03-17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978E8-370E-406A-994A-27055400407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3A55976-051D-4689-AA0B-364350C86A26}" type="datetimeFigureOut">
              <a:rPr lang="pl-PL" smtClean="0"/>
              <a:pPr/>
              <a:t>2013-03-17</a:t>
            </a:fld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E2978E8-370E-406A-994A-27055400407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55976-051D-4689-AA0B-364350C86A26}" type="datetimeFigureOut">
              <a:rPr lang="pl-PL" smtClean="0"/>
              <a:pPr/>
              <a:t>2013-03-17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978E8-370E-406A-994A-27055400407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ymbol zastępczy zawartości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3A55976-051D-4689-AA0B-364350C86A26}" type="datetimeFigureOut">
              <a:rPr lang="pl-PL" smtClean="0"/>
              <a:pPr/>
              <a:t>2013-03-17</a:t>
            </a:fld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E2978E8-370E-406A-994A-27055400407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3" name="Symbol zastępczy stopki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Łącznik prosty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ymbol zastępczy daty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3A55976-051D-4689-AA0B-364350C86A26}" type="datetimeFigureOut">
              <a:rPr lang="pl-PL" smtClean="0"/>
              <a:pPr/>
              <a:t>2013-03-17</a:t>
            </a:fld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E2978E8-370E-406A-994A-27055400407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3A55976-051D-4689-AA0B-364350C86A26}" type="datetimeFigureOut">
              <a:rPr lang="pl-PL" smtClean="0"/>
              <a:pPr/>
              <a:t>2013-03-17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E2978E8-370E-406A-994A-27055400407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15370" cy="142875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Book Antiqua" pitchFamily="18" charset="0"/>
              </a:rPr>
              <a:t>MAGICZNY TYDZIEŃ PRZEDSZKOLAKÓW </a:t>
            </a:r>
            <a:endParaRPr lang="pl-PL" sz="4800" b="1" dirty="0">
              <a:solidFill>
                <a:schemeClr val="accent5">
                  <a:lumMod val="60000"/>
                  <a:lumOff val="4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6" name="Symbol zastępczy zawartości 5" descr="SDC1364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00100" y="1785926"/>
            <a:ext cx="6929486" cy="4873625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SDC13593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429124" y="214290"/>
            <a:ext cx="4439553" cy="3328531"/>
          </a:xfrm>
          <a:prstGeom prst="roundRect">
            <a:avLst/>
          </a:prstGeom>
        </p:spPr>
      </p:pic>
      <p:pic>
        <p:nvPicPr>
          <p:cNvPr id="9" name="Symbol zastępczy zawartości 8" descr="SDC13578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214282" y="1500174"/>
            <a:ext cx="4257676" cy="4989499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pl-PL" sz="4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OWOCOWY CZWARTEK</a:t>
            </a:r>
            <a:endParaRPr lang="pl-PL" sz="4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Symbol zastępczy zawartości 8" descr="SDC13609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 rot="16200000">
            <a:off x="-756683" y="1756792"/>
            <a:ext cx="4500594" cy="2987227"/>
          </a:xfrm>
          <a:prstGeom prst="roundRect">
            <a:avLst/>
          </a:prstGeom>
        </p:spPr>
      </p:pic>
      <p:pic>
        <p:nvPicPr>
          <p:cNvPr id="12" name="Obraz 11" descr="SDC136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063465">
            <a:off x="5655802" y="1679589"/>
            <a:ext cx="3619170" cy="2713453"/>
          </a:xfrm>
          <a:prstGeom prst="roundRect">
            <a:avLst/>
          </a:prstGeom>
        </p:spPr>
      </p:pic>
      <p:pic>
        <p:nvPicPr>
          <p:cNvPr id="11" name="Symbol zastępczy zawartości 10" descr="SDC13606.JPG"/>
          <p:cNvPicPr>
            <a:picLocks noGrp="1" noChangeAspect="1"/>
          </p:cNvPicPr>
          <p:nvPr>
            <p:ph sz="quarter" idx="2"/>
          </p:nvPr>
        </p:nvPicPr>
        <p:blipFill>
          <a:blip r:embed="rId4"/>
          <a:stretch>
            <a:fillRect/>
          </a:stretch>
        </p:blipFill>
        <p:spPr>
          <a:xfrm rot="5400000">
            <a:off x="1890670" y="2595583"/>
            <a:ext cx="4872045" cy="3652790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6" descr="SDC1361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1142984"/>
            <a:ext cx="4114800" cy="4786346"/>
          </a:xfrm>
          <a:prstGeom prst="roundRect">
            <a:avLst/>
          </a:prstGeom>
        </p:spPr>
      </p:pic>
      <p:pic>
        <p:nvPicPr>
          <p:cNvPr id="9" name="Symbol zastępczy zawartości 8" descr="SDC13611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385258" y="777839"/>
            <a:ext cx="4258708" cy="5394361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1071546"/>
          </a:xfrm>
        </p:spPr>
        <p:txBody>
          <a:bodyPr>
            <a:normAutofit/>
          </a:bodyPr>
          <a:lstStyle/>
          <a:p>
            <a:pPr algn="ctr"/>
            <a:r>
              <a:rPr lang="pl-PL" sz="4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SPORTOWY PIĄTEK</a:t>
            </a:r>
            <a:endParaRPr lang="pl-PL" sz="4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Symbol zastępczy zawartości 5" descr="SDC13616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71538" y="1500174"/>
            <a:ext cx="6929486" cy="4766863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ymbol zastępczy zawartości 9" descr="IMG_4276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285728"/>
            <a:ext cx="4214810" cy="2740964"/>
          </a:xfrm>
          <a:prstGeom prst="roundRect">
            <a:avLst/>
          </a:prstGeom>
        </p:spPr>
      </p:pic>
      <p:pic>
        <p:nvPicPr>
          <p:cNvPr id="11" name="Obraz 10" descr="SDC136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57562"/>
            <a:ext cx="4476718" cy="3356395"/>
          </a:xfrm>
          <a:prstGeom prst="roundRect">
            <a:avLst/>
          </a:prstGeom>
        </p:spPr>
      </p:pic>
      <p:pic>
        <p:nvPicPr>
          <p:cNvPr id="13" name="Symbol zastępczy zawartości 12" descr="SDC13620.JPG"/>
          <p:cNvPicPr>
            <a:picLocks noGrp="1" noChangeAspect="1"/>
          </p:cNvPicPr>
          <p:nvPr>
            <p:ph sz="quarter" idx="2"/>
          </p:nvPr>
        </p:nvPicPr>
        <p:blipFill>
          <a:blip r:embed="rId4"/>
          <a:stretch>
            <a:fillRect/>
          </a:stretch>
        </p:blipFill>
        <p:spPr>
          <a:xfrm>
            <a:off x="4357686" y="139944"/>
            <a:ext cx="4500594" cy="3030926"/>
          </a:xfrm>
          <a:prstGeom prst="roundRect">
            <a:avLst/>
          </a:prstGeom>
        </p:spPr>
      </p:pic>
      <p:pic>
        <p:nvPicPr>
          <p:cNvPr id="14" name="Obraz 13" descr="SDC1362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876" y="3357562"/>
            <a:ext cx="4381434" cy="3284957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ymbol zastępczy zawartości 9" descr="SDC1363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85728"/>
            <a:ext cx="3657600" cy="2742266"/>
          </a:xfrm>
          <a:prstGeom prst="roundRect">
            <a:avLst/>
          </a:prstGeom>
        </p:spPr>
      </p:pic>
      <p:pic>
        <p:nvPicPr>
          <p:cNvPr id="11" name="Obraz 10" descr="SDC136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040652">
            <a:off x="113125" y="3611599"/>
            <a:ext cx="3640665" cy="2729569"/>
          </a:xfrm>
          <a:prstGeom prst="roundRect">
            <a:avLst/>
          </a:prstGeom>
        </p:spPr>
      </p:pic>
      <p:pic>
        <p:nvPicPr>
          <p:cNvPr id="12" name="Obraz 11" descr="SDC1363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934" y="3714752"/>
            <a:ext cx="4500594" cy="2928958"/>
          </a:xfrm>
          <a:prstGeom prst="roundRect">
            <a:avLst/>
          </a:prstGeom>
        </p:spPr>
      </p:pic>
      <p:pic>
        <p:nvPicPr>
          <p:cNvPr id="14" name="Symbol zastępczy zawartości 13" descr="SDC13630.JPG"/>
          <p:cNvPicPr>
            <a:picLocks noGrp="1" noChangeAspect="1"/>
          </p:cNvPicPr>
          <p:nvPr>
            <p:ph sz="quarter" idx="2"/>
          </p:nvPr>
        </p:nvPicPr>
        <p:blipFill>
          <a:blip r:embed="rId5" cstate="print"/>
          <a:stretch>
            <a:fillRect/>
          </a:stretch>
        </p:blipFill>
        <p:spPr>
          <a:xfrm>
            <a:off x="4500562" y="357166"/>
            <a:ext cx="4038732" cy="3028018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Warzywny Poniedziałek</a:t>
            </a:r>
            <a:endParaRPr lang="pl-PL" sz="4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Symbol zastępczy zawartości 7" descr="SDC1365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 rot="20807552">
            <a:off x="113431" y="2162565"/>
            <a:ext cx="4450434" cy="3587571"/>
          </a:xfrm>
          <a:prstGeom prst="roundRect">
            <a:avLst/>
          </a:prstGeom>
        </p:spPr>
      </p:pic>
      <p:pic>
        <p:nvPicPr>
          <p:cNvPr id="10" name="Symbol zastępczy zawartości 9" descr="SDC13658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 rot="978759">
            <a:off x="4630363" y="1782703"/>
            <a:ext cx="3905004" cy="4191996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zawartości 7" descr="SDC1365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20113876">
            <a:off x="352638" y="439341"/>
            <a:ext cx="3918857" cy="2938142"/>
          </a:xfrm>
          <a:prstGeom prst="roundRect">
            <a:avLst/>
          </a:prstGeom>
        </p:spPr>
      </p:pic>
      <p:pic>
        <p:nvPicPr>
          <p:cNvPr id="12" name="Obraz 11" descr="SDC1366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3126239"/>
            <a:ext cx="5286412" cy="3731761"/>
          </a:xfrm>
          <a:prstGeom prst="roundRect">
            <a:avLst/>
          </a:prstGeom>
        </p:spPr>
      </p:pic>
      <p:pic>
        <p:nvPicPr>
          <p:cNvPr id="11" name="Symbol zastępczy zawartości 10" descr="SDC13608.JPG"/>
          <p:cNvPicPr>
            <a:picLocks noGrp="1" noChangeAspect="1"/>
          </p:cNvPicPr>
          <p:nvPr>
            <p:ph sz="quarter" idx="2"/>
          </p:nvPr>
        </p:nvPicPr>
        <p:blipFill>
          <a:blip r:embed="rId4"/>
          <a:stretch>
            <a:fillRect/>
          </a:stretch>
        </p:blipFill>
        <p:spPr>
          <a:xfrm rot="6112249">
            <a:off x="5126585" y="376192"/>
            <a:ext cx="3657600" cy="3280400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SDC1366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00100" y="1000108"/>
            <a:ext cx="6929486" cy="4647372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1011198"/>
          </a:xfrm>
        </p:spPr>
        <p:txBody>
          <a:bodyPr>
            <a:normAutofit/>
          </a:bodyPr>
          <a:lstStyle/>
          <a:p>
            <a:pPr algn="ctr"/>
            <a:r>
              <a:rPr lang="pl-PL" sz="4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SŁODKI WTOREK</a:t>
            </a:r>
            <a:endParaRPr lang="pl-PL" sz="4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Symbol zastępczy zawartości 7" descr="IMG_425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 rot="21160832">
            <a:off x="207450" y="1085236"/>
            <a:ext cx="4929222" cy="3571900"/>
          </a:xfrm>
          <a:prstGeom prst="roundRect">
            <a:avLst/>
          </a:prstGeom>
        </p:spPr>
      </p:pic>
      <p:pic>
        <p:nvPicPr>
          <p:cNvPr id="10" name="Symbol zastępczy zawartości 9" descr="IMG_4250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 rot="994874">
            <a:off x="4214810" y="2857496"/>
            <a:ext cx="4516467" cy="3744540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IMG_425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14400" y="1021263"/>
            <a:ext cx="6943748" cy="4693737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6" descr="IMG_4249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 rot="20234429">
            <a:off x="-31807" y="1516363"/>
            <a:ext cx="4411923" cy="3308942"/>
          </a:xfrm>
          <a:prstGeom prst="roundRect">
            <a:avLst/>
          </a:prstGeom>
        </p:spPr>
      </p:pic>
      <p:pic>
        <p:nvPicPr>
          <p:cNvPr id="9" name="Obraz 8" descr="IMG_424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85676"/>
            <a:ext cx="4214842" cy="6343720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ZABAWKOWA ŚRODA</a:t>
            </a:r>
            <a:endParaRPr lang="pl-PL" sz="4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Symbol zastępczy zawartości 7" descr="SDC1357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85786" y="1500174"/>
            <a:ext cx="7386349" cy="4500594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6" descr="SDC1358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 rot="21313754">
            <a:off x="184106" y="1072838"/>
            <a:ext cx="3657600" cy="4579608"/>
          </a:xfrm>
          <a:prstGeom prst="roundRect">
            <a:avLst/>
          </a:prstGeom>
        </p:spPr>
      </p:pic>
      <p:pic>
        <p:nvPicPr>
          <p:cNvPr id="9" name="Symbol zastępczy zawartości 8" descr="SDC13582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 rot="200057">
            <a:off x="4028716" y="1069116"/>
            <a:ext cx="4725402" cy="4652229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kusz">
  <a:themeElements>
    <a:clrScheme name="Energetyczny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Wykusz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92</TotalTime>
  <Words>13</Words>
  <Application>Microsoft Office PowerPoint</Application>
  <PresentationFormat>Pokaz na ekranie (4:3)</PresentationFormat>
  <Paragraphs>6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Wykusz</vt:lpstr>
      <vt:lpstr>MAGICZNY TYDZIEŃ PRZEDSZKOLAKÓW </vt:lpstr>
      <vt:lpstr>Warzywny Poniedziałek</vt:lpstr>
      <vt:lpstr>Slajd 3</vt:lpstr>
      <vt:lpstr>Slajd 4</vt:lpstr>
      <vt:lpstr>SŁODKI WTOREK</vt:lpstr>
      <vt:lpstr>Slajd 6</vt:lpstr>
      <vt:lpstr>Slajd 7</vt:lpstr>
      <vt:lpstr>ZABAWKOWA ŚRODA</vt:lpstr>
      <vt:lpstr>Slajd 9</vt:lpstr>
      <vt:lpstr>Slajd 10</vt:lpstr>
      <vt:lpstr>OWOCOWY CZWARTEK</vt:lpstr>
      <vt:lpstr>Slajd 12</vt:lpstr>
      <vt:lpstr>SPORTOWY PIĄTEK</vt:lpstr>
      <vt:lpstr>Slajd 14</vt:lpstr>
      <vt:lpstr>Slajd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MAGICZNY TYDZIEŃ PRZEDSZKOLAKÓW </dc:title>
  <dc:creator>mat</dc:creator>
  <cp:lastModifiedBy>mat</cp:lastModifiedBy>
  <cp:revision>10</cp:revision>
  <dcterms:created xsi:type="dcterms:W3CDTF">2013-03-12T18:45:39Z</dcterms:created>
  <dcterms:modified xsi:type="dcterms:W3CDTF">2013-03-17T20:27:18Z</dcterms:modified>
</cp:coreProperties>
</file>